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Company Overview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Print Job Reports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Pending Files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OneDrive Explorer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SharePoint Explorer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Dynamic Print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Booth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Scan to Audio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Language Translator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Partner Program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Partners — Coming Soon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CyberAI Connect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Device Information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Print Capabilities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Scanner Capabilities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Distribution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Printer Meters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Pull Print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Send Fax — Apeos CyberAI Connect brochure.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Overview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Print_Job_Reports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Pending_Files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OneDrive_Explorer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SharePoint_Explorer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Dynamic_Print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PhotoBooth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Scan_to_Audio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Language_Translator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Partner_Program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Partners_Coming_Soon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Device_Information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Print_Capabilities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Scanner_Capabilities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Distribution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Printer_Meters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Pull_Print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0A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eck_slides/CyberAI_Connect_Send_Fax_Brochur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Cyber AI Connect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CyberAI Connect Brochures</dc:title>
  <dc:subject>PptxGenJS Presentation</dc:subject>
  <dc:creator>Cyber AI Connect Pty Ltd</dc:creator>
  <cp:lastModifiedBy>Cyber AI Connect Pty Ltd</cp:lastModifiedBy>
  <cp:revision>1</cp:revision>
  <dcterms:created xsi:type="dcterms:W3CDTF">2026-08-03T09:06:50Z</dcterms:created>
  <dcterms:modified xsi:type="dcterms:W3CDTF">2026-08-03T09:06:50Z</dcterms:modified>
</cp:coreProperties>
</file>